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6"/>
  </p:notesMasterIdLst>
  <p:sldIdLst>
    <p:sldId id="256" r:id="rId2"/>
    <p:sldId id="1123" r:id="rId3"/>
    <p:sldId id="1124" r:id="rId4"/>
    <p:sldId id="55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112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B58900"/>
    <a:srgbClr val="5EA985"/>
    <a:srgbClr val="D4EBE9"/>
    <a:srgbClr val="9E60B8"/>
    <a:srgbClr val="EB544F"/>
    <a:srgbClr val="5697D5"/>
    <a:srgbClr val="41719C"/>
    <a:srgbClr val="508AC1"/>
    <a:srgbClr val="57B9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965"/>
    <p:restoredTop sz="96853" autoAdjust="0"/>
  </p:normalViewPr>
  <p:slideViewPr>
    <p:cSldViewPr snapToGrid="0" snapToObjects="1">
      <p:cViewPr>
        <p:scale>
          <a:sx n="129" d="100"/>
          <a:sy n="129" d="100"/>
        </p:scale>
        <p:origin x="1664" y="15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12.05.24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142923D-9E29-05B1-855E-3EE71A5B38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60" r="18824"/>
          <a:stretch/>
        </p:blipFill>
        <p:spPr>
          <a:xfrm rot="20545486">
            <a:off x="-2140599" y="-1389508"/>
            <a:ext cx="11927711" cy="7673411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16744" y="-2152"/>
            <a:ext cx="9349779" cy="4550833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4550833"/>
            <a:ext cx="9412165" cy="619745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Magdeburg </a:t>
            </a:r>
            <a:r>
              <a:rPr lang="de-DE" sz="1050" spc="60" dirty="0" err="1">
                <a:solidFill>
                  <a:srgbClr val="D4EBE9"/>
                </a:solidFill>
              </a:rPr>
              <a:t>Dev</a:t>
            </a:r>
            <a:r>
              <a:rPr lang="de-DE" sz="1050" spc="60" dirty="0">
                <a:solidFill>
                  <a:srgbClr val="D4EBE9"/>
                </a:solidFill>
              </a:rPr>
              <a:t> Days 2024 | 14. Mai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075971" y="-19073"/>
            <a:ext cx="7454615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000" b="1" dirty="0" err="1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9000" b="1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517843" y="4265524"/>
            <a:ext cx="5626841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z="15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 (GitHub): 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1500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/md-dev-days-2024</a:t>
            </a:r>
            <a:endParaRPr lang="de-DE" sz="24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42639" y="189521"/>
            <a:ext cx="2875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149640" y="485715"/>
            <a:ext cx="2566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spc="2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spc="2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b="1" spc="2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4359969" y="2301161"/>
            <a:ext cx="40244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25249"/>
                </a:solidFill>
                <a:latin typeface="Montserrat" charset="0"/>
              </a:rPr>
              <a:t>Fortgeschrittene</a:t>
            </a:r>
            <a:endParaRPr lang="de-DE" sz="3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F1E91E1-0815-D668-B8FB-6B7828964A9D}"/>
              </a:ext>
            </a:extLst>
          </p:cNvPr>
          <p:cNvSpPr/>
          <p:nvPr/>
        </p:nvSpPr>
        <p:spPr>
          <a:xfrm>
            <a:off x="4706081" y="1082496"/>
            <a:ext cx="28659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000" b="1" dirty="0" err="1">
                <a:ln w="0">
                  <a:solidFill>
                    <a:srgbClr val="0070C0"/>
                  </a:solidFill>
                </a:ln>
                <a:solidFill>
                  <a:srgbClr val="EB544F"/>
                </a:solidFill>
                <a:latin typeface="Montserrat" charset="0"/>
              </a:rPr>
              <a:t>advanced</a:t>
            </a:r>
            <a:endParaRPr lang="de-DE" sz="4000" b="1" dirty="0">
              <a:ln w="0">
                <a:solidFill>
                  <a:srgbClr val="0070C0"/>
                </a:solidFill>
              </a:ln>
              <a:solidFill>
                <a:srgbClr val="EB544F"/>
              </a:solidFill>
              <a:latin typeface="Montserrat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D4DF713-46E6-B199-C993-909913A43985}"/>
              </a:ext>
            </a:extLst>
          </p:cNvPr>
          <p:cNvSpPr/>
          <p:nvPr/>
        </p:nvSpPr>
        <p:spPr>
          <a:xfrm>
            <a:off x="4585969" y="3259830"/>
            <a:ext cx="12494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des</a:t>
            </a:r>
            <a:endParaRPr lang="de-DE" sz="3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931702F-42CA-8BE6-B79E-91BF4C027001}"/>
              </a:ext>
            </a:extLst>
          </p:cNvPr>
          <p:cNvSpPr/>
          <p:nvPr/>
        </p:nvSpPr>
        <p:spPr>
          <a:xfrm>
            <a:off x="4978258" y="2723039"/>
            <a:ext cx="40244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 w="0">
                  <a:solidFill>
                    <a:srgbClr val="025249"/>
                  </a:solidFill>
                </a:ln>
                <a:solidFill>
                  <a:srgbClr val="5EA985"/>
                </a:solidFill>
                <a:latin typeface="Montserrat" charset="0"/>
              </a:rPr>
              <a:t>Möglichkeiten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25249"/>
                </a:solidFill>
                <a:latin typeface="Montserrat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F2ADA9CA-DD2D-0ECB-4B3E-69FD5592C7E9}"/>
              </a:ext>
            </a:extLst>
          </p:cNvPr>
          <p:cNvSpPr/>
          <p:nvPr/>
        </p:nvSpPr>
        <p:spPr>
          <a:xfrm>
            <a:off x="5630197" y="3339161"/>
            <a:ext cx="33724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000" b="1" dirty="0">
                <a:ln w="0">
                  <a:solidFill>
                    <a:srgbClr val="025249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Typsystems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49" dirty="0"/>
              <a:t>https://</a:t>
            </a:r>
            <a:r>
              <a:rPr lang="de-DE" spc="49" dirty="0" err="1"/>
              <a:t>nilshartmann.net</a:t>
            </a:r>
            <a:endParaRPr lang="de-DE" spc="49" dirty="0"/>
          </a:p>
        </p:txBody>
      </p:sp>
      <p:sp>
        <p:nvSpPr>
          <p:cNvPr id="3" name="Textfeld 2"/>
          <p:cNvSpPr txBox="1"/>
          <p:nvPr/>
        </p:nvSpPr>
        <p:spPr>
          <a:xfrm>
            <a:off x="3210898" y="265407"/>
            <a:ext cx="2722220" cy="684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151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51" y="2260066"/>
            <a:ext cx="1027769" cy="149896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200" b="1" spc="23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852561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987" y="2260066"/>
            <a:ext cx="1528019" cy="15101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1553766" y="1551458"/>
            <a:ext cx="603646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5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5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5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857251" y="1177145"/>
            <a:ext cx="7429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857250" y="703995"/>
            <a:ext cx="7429500" cy="2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1" b="1" spc="23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151" spc="23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77D6-98D1-D33C-E89D-626D5EA4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Coding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A081C6A-C248-C5EB-8B12-C21D30F8BE01}"/>
              </a:ext>
            </a:extLst>
          </p:cNvPr>
          <p:cNvSpPr txBox="1"/>
          <p:nvPr/>
        </p:nvSpPr>
        <p:spPr>
          <a:xfrm>
            <a:off x="390374" y="787302"/>
            <a:ext cx="86437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Den Source-Code findest Du auf GitHub: </a:t>
            </a:r>
          </a:p>
          <a:p>
            <a:endParaRPr lang="de-DE" dirty="0"/>
          </a:p>
          <a:p>
            <a:endParaRPr lang="de-DE" dirty="0"/>
          </a:p>
          <a:p>
            <a:pPr algn="ctr"/>
            <a:r>
              <a:rPr lang="de-DE" sz="24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de-DE" sz="24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typescript.schule</a:t>
            </a:r>
            <a:r>
              <a:rPr lang="de-DE" sz="24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/md-dev-days-2024 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👉 dort committe ich später den Beispiel-Code, der während der Session entstanden ist!</a:t>
            </a:r>
          </a:p>
          <a:p>
            <a:endParaRPr lang="de-DE" dirty="0"/>
          </a:p>
          <a:p>
            <a:r>
              <a:rPr lang="de-DE" dirty="0"/>
              <a:t>👉 den Link bekommt ihr auch nach der Konferenz vom Veranstalter</a:t>
            </a:r>
          </a:p>
        </p:txBody>
      </p:sp>
    </p:spTree>
    <p:extLst>
      <p:ext uri="{BB962C8B-B14F-4D97-AF65-F5344CB8AC3E}">
        <p14:creationId xmlns:p14="http://schemas.microsoft.com/office/powerpoint/2010/main" val="211095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4622552"/>
            <a:ext cx="9144000" cy="481542"/>
          </a:xfrm>
        </p:spPr>
        <p:txBody>
          <a:bodyPr/>
          <a:lstStyle/>
          <a:p>
            <a:r>
              <a:rPr lang="de-DE" spc="49" dirty="0"/>
              <a:t>HTTPS://NILSHARTMANN.NET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0" y="1"/>
            <a:ext cx="9144000" cy="9933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  <a:endParaRPr lang="de-DE" sz="48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0" y="619229"/>
            <a:ext cx="9144000" cy="8270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 (GitHub):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 dirty="0">
                <a:solidFill>
                  <a:srgbClr val="41719C"/>
                </a:solidFill>
              </a:rPr>
              <a:t>/md-dev-days-2024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140</Words>
  <Application>Microsoft Macintosh PowerPoint</Application>
  <PresentationFormat>Bildschirmpräsentation (16:9)</PresentationFormat>
  <Paragraphs>32</Paragraphs>
  <Slides>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Courier New</vt:lpstr>
      <vt:lpstr>Montserrat</vt:lpstr>
      <vt:lpstr>Source Sans Pro</vt:lpstr>
      <vt:lpstr>Office</vt:lpstr>
      <vt:lpstr>Magdeburg Dev Days 2024 | 14. Mai 2024 | @nilshartmann</vt:lpstr>
      <vt:lpstr>https://nilshartmann.net</vt:lpstr>
      <vt:lpstr>Live Coding</vt:lpstr>
      <vt:lpstr>HTTPS://NILSHARTMANN.NET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1210</cp:revision>
  <cp:lastPrinted>2019-09-03T13:49:24Z</cp:lastPrinted>
  <dcterms:created xsi:type="dcterms:W3CDTF">2016-03-28T15:59:53Z</dcterms:created>
  <dcterms:modified xsi:type="dcterms:W3CDTF">2024-05-12T08:02:20Z</dcterms:modified>
</cp:coreProperties>
</file>